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15"/>
  </p:notesMasterIdLst>
  <p:handoutMasterIdLst>
    <p:handoutMasterId r:id="rId16"/>
  </p:handoutMasterIdLst>
  <p:sldIdLst>
    <p:sldId id="580" r:id="rId2"/>
    <p:sldId id="630" r:id="rId3"/>
    <p:sldId id="582" r:id="rId4"/>
    <p:sldId id="581" r:id="rId5"/>
    <p:sldId id="611" r:id="rId6"/>
    <p:sldId id="584" r:id="rId7"/>
    <p:sldId id="585" r:id="rId8"/>
    <p:sldId id="586" r:id="rId9"/>
    <p:sldId id="587" r:id="rId10"/>
    <p:sldId id="588" r:id="rId11"/>
    <p:sldId id="589" r:id="rId12"/>
    <p:sldId id="590" r:id="rId13"/>
    <p:sldId id="591" r:id="rId14"/>
  </p:sldIdLst>
  <p:sldSz cx="9144000" cy="6858000" type="screen4x3"/>
  <p:notesSz cx="6669088" cy="100504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folHlink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FF"/>
    <a:srgbClr val="E5EEFF"/>
    <a:srgbClr val="F5ECFE"/>
    <a:srgbClr val="EDD5FB"/>
    <a:srgbClr val="D2F2FE"/>
    <a:srgbClr val="D6EDF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18" autoAdjust="0"/>
    <p:restoredTop sz="94363" autoAdjust="0"/>
  </p:normalViewPr>
  <p:slideViewPr>
    <p:cSldViewPr>
      <p:cViewPr varScale="1">
        <p:scale>
          <a:sx n="116" d="100"/>
          <a:sy n="116" d="100"/>
        </p:scale>
        <p:origin x="18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7E2748AF-2439-435A-82E8-57A9103C6B41}" type="datetimeFigureOut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45638"/>
            <a:ext cx="289083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solidFill>
                  <a:schemeClr val="tx1"/>
                </a:solidFill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545638"/>
            <a:ext cx="289083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2BDFA276-F1B2-4969-AF4F-51DB34A6BF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212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794471-C2DD-43A4-B08D-20D4118F2556}" type="datetimeFigureOut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2325" y="752475"/>
            <a:ext cx="5024438" cy="3770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5200"/>
            <a:ext cx="5335588" cy="4522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45638"/>
            <a:ext cx="2890838" cy="5032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6663" y="9545638"/>
            <a:ext cx="2890837" cy="50323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7C07676B-1A9F-4642-89E1-0FBE56598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116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4606-1D59-485E-A22E-9BE5BCA2A094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E9A71-C925-4230-BD2F-6210A6926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309090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41EF9-B20D-4A28-BF74-B7DB3340A068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5892A-7CA7-46B1-92E6-237004E19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407915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BB02A-5A0B-4FF2-8098-04F808D3FF3B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873E1A-FFDB-4025-919A-1DB258885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304757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AA1CA-E80C-4FB7-AFBD-38FD1812AE16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DE946-D10D-44AF-BE57-F0F87F54D3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546486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C5C16-89D1-4383-AABE-356F8992501C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A9EB00-8103-4F86-9F11-121B7FAEA0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086703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23E0-8A17-45B8-BF47-B33D6805B7E6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6C9E2F-71A5-46AA-B3C1-837ECD4B7A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42407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685EC-44CE-4B02-ACC9-C4A579C48591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4A26-B5C8-44BC-8DDE-2FAD2CB0D6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672911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C93B3-3C8D-48FF-A3F9-280DC60D8E02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063CD-DE21-4348-8CF1-ABA4061BBA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228971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5F6DF-49A6-46B3-8BEA-BA5441E497CA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70F84-81B7-49CF-99D9-9B00265EC7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022478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AB27F-CA86-4152-8B95-7161CE7D5A05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775F1-422C-4C2B-B667-1FACD72BB1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781427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715A0-E74F-4C99-9595-218A06A4F9EC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4FD58-5CB6-4FDE-BEF3-F5C5C14C7C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332138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7F94AB7-1DF9-46FB-A34E-1C2886AE597E}" type="datetime1">
              <a:rPr lang="en-US"/>
              <a:pPr>
                <a:defRPr/>
              </a:pPr>
              <a:t>6/22/2015</a:t>
            </a:fld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</a:defRPr>
            </a:lvl1pPr>
          </a:lstStyle>
          <a:p>
            <a:fld id="{1DE2B205-AC99-4FF5-B915-155A32ABE6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01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01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01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01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01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01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01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01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9011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901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901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Microsoft_Excel_97-2003_Worksheet1.xls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70643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1: Sprijinirea dezvoltării durabile a oraşelor - poli urbani de creştere 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FCB6120-801F-43DB-9635-6E90C8911DB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pic>
        <p:nvPicPr>
          <p:cNvPr id="717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ro-RO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4: Sprijinirea dezvoltării mediului de afaceri regional şi  local</a:t>
            </a:r>
            <a:endParaRPr lang="en-US" altLang="en-US" sz="2000" b="1" smtClean="0">
              <a:solidFill>
                <a:srgbClr val="003399"/>
              </a:solidFill>
              <a:latin typeface="Trebuchet MS" pitchFamily="34" charset="0"/>
            </a:endParaRPr>
          </a:p>
        </p:txBody>
      </p:sp>
      <p:sp>
        <p:nvSpPr>
          <p:cNvPr id="3379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6F5B2D-9121-487D-AD17-A1960F51969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58825"/>
            <a:ext cx="9144000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ro-RO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4: Sprijinirea dezvoltării mediului de afaceri regional şi  local</a:t>
            </a:r>
            <a:endParaRPr lang="en-US" altLang="en-US" sz="2000" b="1" smtClean="0">
              <a:solidFill>
                <a:srgbClr val="003399"/>
              </a:solidFill>
              <a:latin typeface="Trebuchet MS" pitchFamily="34" charset="0"/>
            </a:endParaRPr>
          </a:p>
        </p:txBody>
      </p:sp>
      <p:sp>
        <p:nvSpPr>
          <p:cNvPr id="3481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5DE38F-3949-4D0B-901B-43A710361C6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755650"/>
            <a:ext cx="9205913" cy="549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 5: Dezvoltarea durabilă şi promovarea turismului</a:t>
            </a:r>
          </a:p>
        </p:txBody>
      </p:sp>
      <p:sp>
        <p:nvSpPr>
          <p:cNvPr id="368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AB31CD-ABB5-4E91-A782-E2D416A83F3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pic>
        <p:nvPicPr>
          <p:cNvPr id="368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 5: Dezvoltarea durabilă şi promovarea turismului</a:t>
            </a:r>
          </a:p>
        </p:txBody>
      </p:sp>
      <p:sp>
        <p:nvSpPr>
          <p:cNvPr id="3789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AE35C2-177B-4AE2-873F-A4B1762FEAD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70643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1: Sprijinirea dezvoltării durabile a oraşelor - poli urbani de creştere </a:t>
            </a:r>
          </a:p>
        </p:txBody>
      </p:sp>
      <p:sp>
        <p:nvSpPr>
          <p:cNvPr id="819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3FCD8D-E67A-4E78-84CE-159136D9662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graphicFrame>
        <p:nvGraphicFramePr>
          <p:cNvPr id="8196" name="Chart 4"/>
          <p:cNvGraphicFramePr>
            <a:graphicFrameLocks/>
          </p:cNvGraphicFramePr>
          <p:nvPr/>
        </p:nvGraphicFramePr>
        <p:xfrm>
          <a:off x="-50800" y="939800"/>
          <a:ext cx="9245600" cy="528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r:id="rId4" imgW="9242337" imgH="5285690" progId="Excel.Chart.8">
                  <p:embed/>
                </p:oleObj>
              </mc:Choice>
              <mc:Fallback>
                <p:oleObj r:id="rId4" imgW="9242337" imgH="5285690" progId="Excel.Chart.8">
                  <p:embed/>
                  <p:pic>
                    <p:nvPicPr>
                      <p:cNvPr id="0" name="Char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0800" y="939800"/>
                        <a:ext cx="9245600" cy="528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70643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1: Sprijinirea dezvoltării durabile a oraşelor - poli urbani de creştere </a:t>
            </a:r>
          </a:p>
        </p:txBody>
      </p:sp>
      <p:sp>
        <p:nvSpPr>
          <p:cNvPr id="2150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77301F-B243-44B8-9253-8D314AD9AD8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pic>
        <p:nvPicPr>
          <p:cNvPr id="2150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70643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2: Îmbunătăţirea infrastructurii regionale şi locale de transport </a:t>
            </a:r>
          </a:p>
        </p:txBody>
      </p:sp>
      <p:sp>
        <p:nvSpPr>
          <p:cNvPr id="2457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128032-6719-4ED4-B68B-1FD337A441B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pic>
        <p:nvPicPr>
          <p:cNvPr id="2458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538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3: Îmbunătăţirea infrastructurii sociale</a:t>
            </a:r>
          </a:p>
        </p:txBody>
      </p:sp>
      <p:sp>
        <p:nvSpPr>
          <p:cNvPr id="2662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2498C0-1BF6-43F0-8BFD-E7D75EABB87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pic>
        <p:nvPicPr>
          <p:cNvPr id="266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3: Îmbunătăţirea infrastructurii sociale</a:t>
            </a:r>
          </a:p>
        </p:txBody>
      </p:sp>
      <p:sp>
        <p:nvSpPr>
          <p:cNvPr id="2765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93EE00-65B8-434C-AD39-9F8383DB180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pic>
        <p:nvPicPr>
          <p:cNvPr id="2765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8988"/>
            <a:ext cx="9144000" cy="553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3: Îmbunătăţirea infrastructurii sociale</a:t>
            </a:r>
          </a:p>
        </p:txBody>
      </p:sp>
      <p:sp>
        <p:nvSpPr>
          <p:cNvPr id="2867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74C430-0884-46CB-8269-FE370CA1D61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pic>
        <p:nvPicPr>
          <p:cNvPr id="2867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"/>
            <a:ext cx="9144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en-US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3: Îmbunătăţirea infrastructurii sociale</a:t>
            </a:r>
          </a:p>
        </p:txBody>
      </p:sp>
      <p:sp>
        <p:nvSpPr>
          <p:cNvPr id="2969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93378C-E8CF-40C0-A3F0-289AADC9AC3E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pic>
        <p:nvPicPr>
          <p:cNvPr id="2970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496887"/>
          </a:xfrm>
        </p:spPr>
        <p:txBody>
          <a:bodyPr/>
          <a:lstStyle/>
          <a:p>
            <a:r>
              <a:rPr lang="ro-RO" altLang="en-US" sz="2000" b="1" smtClean="0">
                <a:solidFill>
                  <a:srgbClr val="003399"/>
                </a:solidFill>
                <a:latin typeface="Trebuchet MS" pitchFamily="34" charset="0"/>
              </a:rPr>
              <a:t>Axa Prioritară 4: Sprijinirea dezvoltării mediului de afaceri regional şi  local</a:t>
            </a:r>
            <a:endParaRPr lang="en-US" altLang="en-US" sz="2000" b="1" smtClean="0">
              <a:solidFill>
                <a:srgbClr val="003399"/>
              </a:solidFill>
              <a:latin typeface="Trebuchet MS" pitchFamily="34" charset="0"/>
            </a:endParaRPr>
          </a:p>
        </p:txBody>
      </p:sp>
      <p:sp>
        <p:nvSpPr>
          <p:cNvPr id="327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3CD3D8-498C-4146-A47A-3404AD3C069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pic>
        <p:nvPicPr>
          <p:cNvPr id="327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5175"/>
            <a:ext cx="9144000" cy="548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folHlink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16109</TotalTime>
  <Words>148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Default Design</vt:lpstr>
      <vt:lpstr>Microsoft Excel Chart</vt:lpstr>
      <vt:lpstr>Axa Prioritară 1: Sprijinirea dezvoltării durabile a oraşelor - poli urbani de creştere </vt:lpstr>
      <vt:lpstr>Axa Prioritară 1: Sprijinirea dezvoltării durabile a oraşelor - poli urbani de creştere </vt:lpstr>
      <vt:lpstr>Axa Prioritară 1: Sprijinirea dezvoltării durabile a oraşelor - poli urbani de creştere </vt:lpstr>
      <vt:lpstr>Axa Prioritară 2: Îmbunătăţirea infrastructurii regionale şi locale de transport </vt:lpstr>
      <vt:lpstr>Axa Prioritară 3: Îmbunătăţirea infrastructurii sociale</vt:lpstr>
      <vt:lpstr>Axa Prioritară 3: Îmbunătăţirea infrastructurii sociale</vt:lpstr>
      <vt:lpstr>Axa Prioritară 3: Îmbunătăţirea infrastructurii sociale</vt:lpstr>
      <vt:lpstr>Axa Prioritară 3: Îmbunătăţirea infrastructurii sociale</vt:lpstr>
      <vt:lpstr>Axa Prioritară 4: Sprijinirea dezvoltării mediului de afaceri regional şi  local</vt:lpstr>
      <vt:lpstr>Axa Prioritară 4: Sprijinirea dezvoltării mediului de afaceri regional şi  local</vt:lpstr>
      <vt:lpstr>Axa Prioritară 4: Sprijinirea dezvoltării mediului de afaceri regional şi  local</vt:lpstr>
      <vt:lpstr>Axa Prioritară  5: Dezvoltarea durabilă şi promovarea turismului</vt:lpstr>
      <vt:lpstr>Axa Prioritară  5: Dezvoltarea durabilă şi promovarea turismului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antiputz</dc:creator>
  <cp:lastModifiedBy>Nicolaie Burghelea</cp:lastModifiedBy>
  <cp:revision>1910</cp:revision>
  <cp:lastPrinted>2014-11-18T16:14:59Z</cp:lastPrinted>
  <dcterms:created xsi:type="dcterms:W3CDTF">2006-08-16T00:00:00Z</dcterms:created>
  <dcterms:modified xsi:type="dcterms:W3CDTF">2015-06-22T20:12:46Z</dcterms:modified>
</cp:coreProperties>
</file>